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pn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notesMasterIdLst>
    <p:notesMasterId r:id="rId26"/>
  </p:notesMasterIdLst>
  <p:sldIdLst>
    <p:sldId id="256" r:id="rId3"/>
    <p:sldId id="319" r:id="rId4"/>
    <p:sldId id="318" r:id="rId5"/>
    <p:sldId id="369" r:id="rId6"/>
    <p:sldId id="355" r:id="rId7"/>
    <p:sldId id="370" r:id="rId8"/>
    <p:sldId id="356" r:id="rId9"/>
    <p:sldId id="357" r:id="rId10"/>
    <p:sldId id="359" r:id="rId11"/>
    <p:sldId id="360" r:id="rId12"/>
    <p:sldId id="321" r:id="rId13"/>
    <p:sldId id="260" r:id="rId14"/>
    <p:sldId id="376" r:id="rId15"/>
    <p:sldId id="342" r:id="rId16"/>
    <p:sldId id="371" r:id="rId17"/>
    <p:sldId id="372" r:id="rId18"/>
    <p:sldId id="373" r:id="rId19"/>
    <p:sldId id="374" r:id="rId20"/>
    <p:sldId id="363" r:id="rId21"/>
    <p:sldId id="364" r:id="rId22"/>
    <p:sldId id="365" r:id="rId23"/>
    <p:sldId id="366" r:id="rId24"/>
    <p:sldId id="3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369"/>
            <p14:sldId id="355"/>
            <p14:sldId id="370"/>
            <p14:sldId id="356"/>
            <p14:sldId id="357"/>
            <p14:sldId id="359"/>
            <p14:sldId id="360"/>
          </p14:sldIdLst>
        </p14:section>
        <p14:section name="Outreach" id="{6B99D6CF-05E0-4730-95E6-475F66962CF8}">
          <p14:sldIdLst>
            <p14:sldId id="321"/>
            <p14:sldId id="260"/>
            <p14:sldId id="376"/>
          </p14:sldIdLst>
        </p14:section>
        <p14:section name="Projects" id="{8A168394-0DF4-41F9-8453-F3F92A9155DE}">
          <p14:sldIdLst>
            <p14:sldId id="342"/>
            <p14:sldId id="371"/>
            <p14:sldId id="372"/>
            <p14:sldId id="373"/>
            <p14:sldId id="374"/>
          </p14:sldIdLst>
        </p14:section>
        <p14:section name="Sumo Robotics Tournament" id="{D8E7354A-2F04-4F89-BD5C-DCA5C3CCB180}">
          <p14:sldIdLst>
            <p14:sldId id="363"/>
            <p14:sldId id="364"/>
            <p14:sldId id="365"/>
            <p14:sldId id="366"/>
          </p14:sldIdLst>
        </p14:section>
        <p14:section name="Open Forum Topic" id="{CE57AABB-C438-4783-8947-65486573E810}">
          <p14:sldIdLst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6" autoAdjust="0"/>
    <p:restoredTop sz="94643" autoAdjust="0"/>
  </p:normalViewPr>
  <p:slideViewPr>
    <p:cSldViewPr snapToGrid="0">
      <p:cViewPr varScale="1">
        <p:scale>
          <a:sx n="107" d="100"/>
          <a:sy n="107" d="100"/>
        </p:scale>
        <p:origin x="542" y="82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49C72-B790-6B4E-A13F-357AB5437C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8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318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0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9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3984403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7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396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011680"/>
            <a:ext cx="4876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56566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571" y="1913470"/>
            <a:ext cx="48768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571" y="2656564"/>
            <a:ext cx="48768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8840"/>
            <a:ext cx="6096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56757" y="2147490"/>
            <a:ext cx="341376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0" y="2211494"/>
            <a:ext cx="633984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135" y="2150621"/>
            <a:ext cx="341376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5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6" y="609600"/>
            <a:ext cx="240238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9600"/>
            <a:ext cx="7973291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422858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8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1" y="6422858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9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359" y="2011680"/>
            <a:ext cx="103632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45" y="6422858"/>
            <a:ext cx="3460057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8002" y="6422858"/>
            <a:ext cx="5414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185" y="6422858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ub.ie/edayece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hyperlink" Target="https://youtu.be/OwuW200BTl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3.xml"/><Relationship Id="rId5" Type="http://schemas.openxmlformats.org/officeDocument/2006/relationships/image" Target="../media/image7.png"/><Relationship Id="rId10" Type="http://schemas.openxmlformats.org/officeDocument/2006/relationships/slide" Target="slide19.xml"/><Relationship Id="rId4" Type="http://schemas.openxmlformats.org/officeDocument/2006/relationships/image" Target="../media/image6.png"/><Relationship Id="rId9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youtube.com/watch?v=8glT9sQ6UDI&amp;ab_channel=HypeAnime24/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parc.aubur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February 13, 2017</a:t>
            </a:r>
          </a:p>
          <a:p>
            <a:r>
              <a:rPr lang="en-US" sz="2400" dirty="0"/>
              <a:t>Broun Hall, Room 123</a:t>
            </a:r>
            <a:endParaRPr lang="en-US" sz="24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E53-8D02-4178-A608-5F78275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Meetings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AAD74-5BC4-49CF-9222-561F5069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"/>
          <a:stretch/>
        </p:blipFill>
        <p:spPr>
          <a:xfrm>
            <a:off x="-1042" y="1470659"/>
            <a:ext cx="12193041" cy="54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5" y="758948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124367"/>
            <a:ext cx="6267453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457F22-2034-4200-B6E4-5B8372AAC2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63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A7986-F4F5-4F92-94A3-343B2D7200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4686300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E76FD-76EE-4DE6-BBA4-EEA6E4B98C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E4F37-558F-4FF3-A66E-E005744D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526" y="598634"/>
            <a:ext cx="5619286" cy="5619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4830DA-DC41-4BC2-9F6F-C61D0C17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tx2"/>
                </a:solidFill>
              </a:rPr>
              <a:t>Volunteering for E-Day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4236-3E05-4B44-A3E9-B57BE9DE2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Takes place on Friday, February 23</a:t>
            </a:r>
            <a:r>
              <a:rPr lang="en-US" baseline="30000">
                <a:solidFill>
                  <a:schemeClr val="bg1"/>
                </a:solidFill>
              </a:rPr>
              <a:t>rd</a:t>
            </a:r>
            <a:r>
              <a:rPr lang="en-US">
                <a:solidFill>
                  <a:schemeClr val="bg1"/>
                </a:solidFill>
              </a:rPr>
              <a:t> from 8am-2pm</a:t>
            </a:r>
          </a:p>
          <a:p>
            <a:r>
              <a:rPr lang="en-US">
                <a:solidFill>
                  <a:schemeClr val="bg1"/>
                </a:solidFill>
              </a:rPr>
              <a:t>Use Google Form at: </a:t>
            </a:r>
            <a:r>
              <a:rPr lang="en-US">
                <a:solidFill>
                  <a:schemeClr val="bg1"/>
                </a:solidFill>
                <a:hlinkClick r:id="rId3"/>
              </a:rPr>
              <a:t>https://aub.ie/edayece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8601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412F9A-18B1-41C5-8FFB-3921100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6361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MATILDA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40709" y="2574620"/>
            <a:ext cx="4386206" cy="3289655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MATILDA stands for Mesa Associates' Tactical Integrated Light-Force Deployment Assembly 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bomb disposal robot from 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Roppel’s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research lab.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in disrepair both electrically and mechanically.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Reestablishing mobility.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Reestablish arm control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Wednesdays at 11:00 AM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585868" y="575487"/>
            <a:ext cx="4293522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Jack Thomas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projectmatilda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360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Tesla Coil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Demonstrated Tesla Coil at Spring 2016 E-Day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 spark gap style circuitry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Generated estimated 400,000 volts of electricity.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Focus: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 it operational again (new capacitors)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 convert it into a musical Tesla Coil.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Fridays at 2:30 PM in SPARC Lab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451387" y="575487"/>
            <a:ext cx="4428003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Josh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Jablonowski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projectteslacoil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300D0-5397-47C0-B284-880E2B85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738" y="2025041"/>
            <a:ext cx="2658651" cy="3831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52CE2-9448-420D-AFFD-679123A04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2" r="19536" b="15632"/>
          <a:stretch/>
        </p:blipFill>
        <p:spPr>
          <a:xfrm>
            <a:off x="6191035" y="2025040"/>
            <a:ext cx="2837740" cy="2556687"/>
          </a:xfrm>
          <a:prstGeom prst="rect">
            <a:avLst/>
          </a:prstGeom>
        </p:spPr>
      </p:pic>
      <p:pic>
        <p:nvPicPr>
          <p:cNvPr id="12" name="Picture 2" descr="Image result for youtube logo">
            <a:hlinkClick r:id="rId4"/>
            <a:extLst>
              <a:ext uri="{FF2B5EF4-FFF2-40B4-BE49-F238E27FC236}">
                <a16:creationId xmlns:a16="http://schemas.microsoft.com/office/drawing/2014/main" id="{FAC49BC8-3EBC-457F-8CF1-C23497AA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64" y="5479813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8" y="284176"/>
            <a:ext cx="7306513" cy="1508760"/>
          </a:xfrm>
        </p:spPr>
        <p:txBody>
          <a:bodyPr>
            <a:normAutofit/>
          </a:bodyPr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Unmanned Aerial </a:t>
            </a:r>
            <a:r>
              <a:rPr lang="en-US" b="1" dirty="0" err="1"/>
              <a:t>SysTems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Partnership with RC Hobbyist Club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SPARC owns two quadcopter frames.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used to experiment with many applications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Autonomy- search and follow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Camera Gimbal- stable video capture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Payload- pickup, identification, and delivery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Semester Focus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at least one frame flying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Start looking into camera gimbal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TBD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8044774" y="575487"/>
            <a:ext cx="3834616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Petry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projectuas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D57EE85-7752-4A20-A7E8-906B27A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364582"/>
            <a:ext cx="4638675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2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6538028" cy="1508760"/>
          </a:xfrm>
        </p:spPr>
        <p:txBody>
          <a:bodyPr/>
          <a:lstStyle/>
          <a:p>
            <a:r>
              <a:rPr lang="en-US" dirty="0"/>
              <a:t>Project: </a:t>
            </a:r>
            <a:br>
              <a:rPr lang="en-US" dirty="0"/>
            </a:br>
            <a:r>
              <a:rPr lang="en-US" b="1" dirty="0"/>
              <a:t>Sumo Bot Tournament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3359" y="1965960"/>
            <a:ext cx="6897951" cy="440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be the final project for the Maker Training Sessions.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Attendance at Maker Training Sessions are not required to compete.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Will utilize many different topics in engineering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mechanical design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3D printing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electrical prototyping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sensor and control systems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 programming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Meeting Time</a:t>
            </a:r>
          </a:p>
          <a:p>
            <a:pPr marL="342900" marR="0" lvl="1" indent="-137160" algn="l" defTabSz="685800" rtl="0" eaLnBrk="1" fontAlgn="auto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white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Tuesdays at 5:30 PM in Broun 235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4998-B292-4694-AAF9-D5328BE88EC0}"/>
              </a:ext>
            </a:extLst>
          </p:cNvPr>
          <p:cNvSpPr txBox="1">
            <a:spLocks/>
          </p:cNvSpPr>
          <p:nvPr/>
        </p:nvSpPr>
        <p:spPr>
          <a:xfrm>
            <a:off x="7101191" y="575487"/>
            <a:ext cx="4778199" cy="92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 lead: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Matthew Castleberry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5515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Slack Channel: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#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projectsumobot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4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C26358C-1022-40DA-8CDD-B5310619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90" y="225472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0052397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168394-0DF4-41F9-8453-F3F92A9155DE}">
                    <psuz:zmPr id="{1107A25E-70FE-43B3-A128-C39A391479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39500" y="748125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E7354A-2F04-4F89-BD5C-DCA5C3CCB180}">
                    <psuz:zmPr id="{C6C73D58-D87B-4B6C-9022-9762278D9F0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118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E57AABB-C438-4783-8947-65486573E810}">
                    <psuz:zmPr id="{2E09DCFF-CCA0-40BB-8F87-9055F778554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0340" y="2147158"/>
                          <a:ext cx="2331720" cy="13115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1098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3014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9300" y="2759491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098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0140" y="4158524"/>
                  <a:ext cx="2331720" cy="13115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Classes of Sumo Bots</a:t>
            </a:r>
          </a:p>
          <a:p>
            <a:pPr lvl="1"/>
            <a:r>
              <a:rPr lang="en-US" dirty="0"/>
              <a:t>Japanese class (&lt; 6.6 pounds)</a:t>
            </a:r>
          </a:p>
          <a:p>
            <a:pPr lvl="1"/>
            <a:r>
              <a:rPr lang="en-US" dirty="0"/>
              <a:t>Mini-class (&lt; 1.1 pounds)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https://mcuoneclipse.com/2014/12/21/sumo-with-gopro-and-other-sumo-videos/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Sumo-Bot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750g(1.65lbs)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15cm (5.91”)</a:t>
                </a:r>
              </a:p>
              <a:p>
                <a:pPr lvl="1"/>
                <a:r>
                  <a:rPr lang="en-US" dirty="0"/>
                  <a:t>Length: 15cm (5.91”)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3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Three Laws of Robotics">
            <a:extLst>
              <a:ext uri="{FF2B5EF4-FFF2-40B4-BE49-F238E27FC236}">
                <a16:creationId xmlns:a16="http://schemas.microsoft.com/office/drawing/2014/main" id="{DCB5EE29-CF34-4B39-8C14-EC560C3C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6" y="2332520"/>
            <a:ext cx="4220651" cy="38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B4695A-8419-48E5-A5C4-256449E9FAC9}"/>
              </a:ext>
            </a:extLst>
          </p:cNvPr>
          <p:cNvSpPr txBox="1">
            <a:spLocks/>
          </p:cNvSpPr>
          <p:nvPr/>
        </p:nvSpPr>
        <p:spPr>
          <a:xfrm>
            <a:off x="6948875" y="6282227"/>
            <a:ext cx="2638038" cy="45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prstClr val="white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XKCD: https://xkcd.com/1613/</a:t>
            </a:r>
          </a:p>
        </p:txBody>
      </p:sp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796" cy="1508760"/>
          </a:xfrm>
        </p:spPr>
        <p:txBody>
          <a:bodyPr/>
          <a:lstStyle/>
          <a:p>
            <a:r>
              <a:rPr lang="en-US" dirty="0"/>
              <a:t>SPARC Competition Part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73B4A-A299-4B2A-8767-EF9AA5E4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46" y="2118360"/>
            <a:ext cx="4168453" cy="28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Session:</a:t>
            </a:r>
            <a:br>
              <a:rPr lang="en-US" dirty="0"/>
            </a:br>
            <a:r>
              <a:rPr lang="en-US" dirty="0"/>
              <a:t>SolidWorks Part 2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6" y="361990"/>
            <a:ext cx="3709991" cy="776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SPARC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5881" y="0"/>
            <a:ext cx="6934534" cy="3441523"/>
          </a:xfrm>
        </p:spPr>
        <p:txBody>
          <a:bodyPr anchor="ctr">
            <a:normAutofit/>
          </a:bodyPr>
          <a:lstStyle/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Creates and fosters an environment of creativity and innovation through collaborative projects.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No prior experience is required, only a willingness to learn.</a:t>
            </a:r>
          </a:p>
          <a:p>
            <a:pPr>
              <a:buClrTx/>
            </a:pPr>
            <a:r>
              <a:rPr lang="en-US" sz="2000" dirty="0">
                <a:solidFill>
                  <a:schemeClr val="bg1"/>
                </a:solidFill>
              </a:rPr>
              <a:t>Join by logging 5 constructive hours in the lab on clipboard next to door and email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sparc.auburn@gmail.com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2D4E105F-3B9A-4A56-BA70-628167DF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8DDC35-6ED7-4694-A726-978F7992B841}"/>
              </a:ext>
            </a:extLst>
          </p:cNvPr>
          <p:cNvSpPr txBox="1">
            <a:spLocks/>
          </p:cNvSpPr>
          <p:nvPr/>
        </p:nvSpPr>
        <p:spPr>
          <a:xfrm>
            <a:off x="301585" y="1177049"/>
            <a:ext cx="4098022" cy="2101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Lab: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367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Maker Training Session: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Tuesdays @ 5:30 in Broun 235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Open Forum: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   - Wednesdays @ 6 in Broun 235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Broun 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3.googleusercontent.com/fiNoDqU1M6MXvKBA12HarNLwVbOhi9yWp606HStkJIF4wrDHqh59uiI718pFXKQHhHAZq1845_q6ZqG9uwkDf2kMoEq5eexdGXB9x-T7_jNeojVNCvcQrxMi6evmzA-_jnpAU6E8NngnSOcMhMWer3NiM8yNhPYPFmeAwpKOUytk27Y8BTuaN5-AqJYk8bYEPBqxzNwb3lcgYBAwJPtq4wddqqrfe6G8CSdbO6_yCZrp63DY2Qo8UcZAi-CCL88ld1VoYAgfvsCK71-Dic-Uu_g9ICkQAwh4g3BtLMErE-9T5zTnhqmbKhOxnr17uo4_zhrSji9rZrJRN2rxtS7dWG-0F_bTfWZyp0HGITrnu0Ntffq3SW3Ii1_zVo0VpY-DsWRtslZC7v5G-TkwYVrBaMcq5F_ip0klScHOaozRRQScUJb0FfcQSqJWxymhjM9BrK7a0Urxp3bp1LzzjWk4S7MSbycLDOvNGqZrrg5hsMTlE7x2c-2gx63pjgxZuc039bG6lGzQbHBS165mkzeCj9q3wnENaS0MAaPlSfBBSRUgCkbZDBeM8Fax0EIGaY1UgJk9VDwQjUkH4zAjk3AzqCegHOHVw1v1jE8HjaNB=w1240-h930-no">
            <a:extLst>
              <a:ext uri="{FF2B5EF4-FFF2-40B4-BE49-F238E27FC236}">
                <a16:creationId xmlns:a16="http://schemas.microsoft.com/office/drawing/2014/main" id="{9BD1DFD2-A66F-473C-8FEE-4B3FDB14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7"/>
          <a:stretch/>
        </p:blipFill>
        <p:spPr bwMode="auto">
          <a:xfrm>
            <a:off x="8920264" y="0"/>
            <a:ext cx="3271736" cy="32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0548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lh3.googleusercontent.com/mD1R-EuZjJBiSmcnuBL1fx4xKcQTh-kwR7n6Xi3-ihlqjWcyOo5PfPUHJeJ4O0fmj69ay4iDDHvRZdv4G_xrEmMJz8iY2CxlU5Wzha6qn0HCy-kO_Nj6Ety5wuUobkKYHEZiM6qS07yyZ8FuoK4SgXZcOr5KP5yqroa1TSHCYrtHQyWF5bZ8eV153aTBOMxZ6ITId0E7R57svucPV-iw1iaefWuiahFzJdMZQNPgAc8xAAFkIGFnWIiKI2eqAsTREAkNKQw-wvh7ST6FjFZUxefJRPwGE0DqFMaTCVk35UnC2QN3xvZB3WNLc4LTmJfj4BnHQ-P1asLFgt_zVGmvDxe5kv1xglZBwStDqVHr6wEcRaFmfKk-K0u0b379do1lFlmTLSCfvZQbtk_5dvb2PJ1uzhvpDCdzJ7TfvSZhr5ddnJNeeBGJBzT5KyQjcr_gXGoODoNEFdZ3i-EQIsFBUlB1mM7psN8IuYl_7KXyKsbBMmxL6G1F4WN9Ox6zgRncnca5nSh7gKFP3x4FVnYm2zGg5dIoAoscdpK3Ko8x9-4pEz03u35C4--ThFIQ8LqCpTB8vGFt69Ib4sRClQXOUiw8xV8nSzGgssG0Lkbn=w698-h930-no">
            <a:extLst>
              <a:ext uri="{FF2B5EF4-FFF2-40B4-BE49-F238E27FC236}">
                <a16:creationId xmlns:a16="http://schemas.microsoft.com/office/drawing/2014/main" id="{4D708155-DBD7-48BC-BC19-4DDC7BB4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2147" b="8052"/>
          <a:stretch/>
        </p:blipFill>
        <p:spPr bwMode="auto">
          <a:xfrm>
            <a:off x="902489" y="268089"/>
            <a:ext cx="4253171" cy="63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Open Forum</a:t>
            </a:r>
          </a:p>
          <a:p>
            <a:pPr lvl="1"/>
            <a:r>
              <a:rPr lang="en-US" sz="1600" dirty="0"/>
              <a:t>Discuss status of active projects</a:t>
            </a:r>
          </a:p>
          <a:p>
            <a:pPr lvl="1"/>
            <a:r>
              <a:rPr lang="en-US" sz="1600" dirty="0"/>
              <a:t>Learn about and discuss specific topic in the realms of technology, engineering or making.</a:t>
            </a:r>
          </a:p>
          <a:p>
            <a:pPr lvl="1"/>
            <a:r>
              <a:rPr lang="en-US" sz="1600" dirty="0"/>
              <a:t>Wednesdays at 6:00 PM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Maker Training Session</a:t>
            </a:r>
          </a:p>
          <a:p>
            <a:pPr lvl="1"/>
            <a:r>
              <a:rPr lang="en-US" sz="1600" dirty="0"/>
              <a:t>Learn about a specific skills like 3D printing, CAD, electrical prototyping, and robotics.</a:t>
            </a:r>
          </a:p>
          <a:p>
            <a:pPr lvl="1"/>
            <a:r>
              <a:rPr lang="en-US" sz="1600" dirty="0"/>
              <a:t>Centered around SPARC Sumo Bot Competition</a:t>
            </a:r>
          </a:p>
          <a:p>
            <a:pPr lvl="1"/>
            <a:r>
              <a:rPr lang="en-US" sz="1600" dirty="0"/>
              <a:t>Tuesdays at 5:30 PM</a:t>
            </a:r>
            <a:endParaRPr lang="en-US" sz="1600" b="1" dirty="0"/>
          </a:p>
          <a:p>
            <a:r>
              <a:rPr lang="en-US" sz="1800" b="1" dirty="0">
                <a:solidFill>
                  <a:schemeClr val="tx2"/>
                </a:solidFill>
              </a:rPr>
              <a:t>Project Meetings</a:t>
            </a:r>
          </a:p>
          <a:p>
            <a:pPr lvl="1"/>
            <a:r>
              <a:rPr lang="en-US" sz="1600" dirty="0"/>
              <a:t>Project members come together to talk about detailed progress.</a:t>
            </a:r>
          </a:p>
          <a:p>
            <a:pPr lvl="1"/>
            <a:r>
              <a:rPr lang="en-US" sz="1600" dirty="0"/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6416</TotalTime>
  <Words>1002</Words>
  <Application>Microsoft Office PowerPoint</Application>
  <PresentationFormat>Widescreen</PresentationFormat>
  <Paragraphs>179</Paragraphs>
  <Slides>23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Corbel</vt:lpstr>
      <vt:lpstr>Wingdings</vt:lpstr>
      <vt:lpstr>Banded</vt:lpstr>
      <vt:lpstr>1_Banded</vt:lpstr>
      <vt:lpstr>Welcome to:</vt:lpstr>
      <vt:lpstr>Agenda</vt:lpstr>
      <vt:lpstr>About SPARC</vt:lpstr>
      <vt:lpstr>About SPARC</vt:lpstr>
      <vt:lpstr>Our  Lab</vt:lpstr>
      <vt:lpstr>Partner Organizations</vt:lpstr>
      <vt:lpstr>How to become a Member</vt:lpstr>
      <vt:lpstr>SPARC Meetings</vt:lpstr>
      <vt:lpstr>More Information about SPARC</vt:lpstr>
      <vt:lpstr>Meetings this Week</vt:lpstr>
      <vt:lpstr>Outreach</vt:lpstr>
      <vt:lpstr>Outreach Events</vt:lpstr>
      <vt:lpstr>Volunteering for E-Day</vt:lpstr>
      <vt:lpstr>Projects</vt:lpstr>
      <vt:lpstr>Project:  MATILDA</vt:lpstr>
      <vt:lpstr>Project:  Tesla Coil</vt:lpstr>
      <vt:lpstr>Project:  Unmanned Aerial SysTems</vt:lpstr>
      <vt:lpstr>Project:  Sumo Bot Tournament</vt:lpstr>
      <vt:lpstr>Sumo Robotics Tournament</vt:lpstr>
      <vt:lpstr>What is a Sumo Bot Competition?</vt:lpstr>
      <vt:lpstr>SPARC Sumo-Bot Requirements</vt:lpstr>
      <vt:lpstr>SPARC Competition Part Constraints</vt:lpstr>
      <vt:lpstr>Maker Training Session: SolidWorks Part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304</cp:revision>
  <dcterms:created xsi:type="dcterms:W3CDTF">2016-09-03T15:20:58Z</dcterms:created>
  <dcterms:modified xsi:type="dcterms:W3CDTF">2018-02-13T23:45:30Z</dcterms:modified>
</cp:coreProperties>
</file>